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7BC095-AEEA-4FE9-A7E4-F7E29CD6F1FC}" v="122" dt="2026-01-14T07:49:28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esh Gera" userId="0bdd8e329248e02e" providerId="LiveId" clId="{459377CF-ED5A-458C-A781-4456A13EF4B6}"/>
    <pc:docChg chg="undo custSel addSld modSld">
      <pc:chgData name="Ramesh Gera" userId="0bdd8e329248e02e" providerId="LiveId" clId="{459377CF-ED5A-458C-A781-4456A13EF4B6}" dt="2026-01-14T07:50:27.901" v="2192" actId="20577"/>
      <pc:docMkLst>
        <pc:docMk/>
      </pc:docMkLst>
      <pc:sldChg chg="addSp delSp modSp new mod">
        <pc:chgData name="Ramesh Gera" userId="0bdd8e329248e02e" providerId="LiveId" clId="{459377CF-ED5A-458C-A781-4456A13EF4B6}" dt="2026-01-14T07:50:27.901" v="2192" actId="20577"/>
        <pc:sldMkLst>
          <pc:docMk/>
          <pc:sldMk cId="2250973149" sldId="256"/>
        </pc:sldMkLst>
        <pc:spChg chg="add mod">
          <ac:chgData name="Ramesh Gera" userId="0bdd8e329248e02e" providerId="LiveId" clId="{459377CF-ED5A-458C-A781-4456A13EF4B6}" dt="2026-01-14T07:30:58.905" v="1444" actId="1035"/>
          <ac:spMkLst>
            <pc:docMk/>
            <pc:sldMk cId="2250973149" sldId="256"/>
            <ac:spMk id="2" creationId="{F8D222CB-A78B-ABA7-CD0C-637B957318FB}"/>
          </ac:spMkLst>
        </pc:spChg>
        <pc:spChg chg="add mod">
          <ac:chgData name="Ramesh Gera" userId="0bdd8e329248e02e" providerId="LiveId" clId="{459377CF-ED5A-458C-A781-4456A13EF4B6}" dt="2026-01-14T07:35:27.442" v="1894" actId="1038"/>
          <ac:spMkLst>
            <pc:docMk/>
            <pc:sldMk cId="2250973149" sldId="256"/>
            <ac:spMk id="3" creationId="{88B1706E-5D1F-961B-CA00-C1BCD2D9F5E2}"/>
          </ac:spMkLst>
        </pc:spChg>
        <pc:spChg chg="add mod">
          <ac:chgData name="Ramesh Gera" userId="0bdd8e329248e02e" providerId="LiveId" clId="{459377CF-ED5A-458C-A781-4456A13EF4B6}" dt="2026-01-14T07:49:01.686" v="2160" actId="1076"/>
          <ac:spMkLst>
            <pc:docMk/>
            <pc:sldMk cId="2250973149" sldId="256"/>
            <ac:spMk id="4" creationId="{88240464-8A4A-9806-E1BD-F5C753A3B7AC}"/>
          </ac:spMkLst>
        </pc:spChg>
        <pc:spChg chg="add mod">
          <ac:chgData name="Ramesh Gera" userId="0bdd8e329248e02e" providerId="LiveId" clId="{459377CF-ED5A-458C-A781-4456A13EF4B6}" dt="2026-01-14T07:49:55.123" v="2166" actId="1035"/>
          <ac:spMkLst>
            <pc:docMk/>
            <pc:sldMk cId="2250973149" sldId="256"/>
            <ac:spMk id="5" creationId="{89FD067D-624C-CBD8-9CBC-A9480FA8DDE4}"/>
          </ac:spMkLst>
        </pc:spChg>
        <pc:spChg chg="add mod">
          <ac:chgData name="Ramesh Gera" userId="0bdd8e329248e02e" providerId="LiveId" clId="{459377CF-ED5A-458C-A781-4456A13EF4B6}" dt="2026-01-14T07:47:42.152" v="2154" actId="20577"/>
          <ac:spMkLst>
            <pc:docMk/>
            <pc:sldMk cId="2250973149" sldId="256"/>
            <ac:spMk id="7" creationId="{342BB610-0B01-9BF0-313D-8E73B299D590}"/>
          </ac:spMkLst>
        </pc:spChg>
        <pc:spChg chg="add mod">
          <ac:chgData name="Ramesh Gera" userId="0bdd8e329248e02e" providerId="LiveId" clId="{459377CF-ED5A-458C-A781-4456A13EF4B6}" dt="2026-01-14T07:50:27.901" v="2192" actId="20577"/>
          <ac:spMkLst>
            <pc:docMk/>
            <pc:sldMk cId="2250973149" sldId="256"/>
            <ac:spMk id="14" creationId="{DDBE0BB8-48D1-7A3D-573C-2C63C4A350E9}"/>
          </ac:spMkLst>
        </pc:spChg>
        <pc:spChg chg="add mod">
          <ac:chgData name="Ramesh Gera" userId="0bdd8e329248e02e" providerId="LiveId" clId="{459377CF-ED5A-458C-A781-4456A13EF4B6}" dt="2026-01-14T07:49:28.170" v="2162" actId="1076"/>
          <ac:spMkLst>
            <pc:docMk/>
            <pc:sldMk cId="2250973149" sldId="256"/>
            <ac:spMk id="15" creationId="{1B7EC700-5887-212F-1A91-30A1410FFA77}"/>
          </ac:spMkLst>
        </pc:spChg>
        <pc:grpChg chg="add mod">
          <ac:chgData name="Ramesh Gera" userId="0bdd8e329248e02e" providerId="LiveId" clId="{459377CF-ED5A-458C-A781-4456A13EF4B6}" dt="2025-12-22T11:33:11.252" v="389" actId="1076"/>
          <ac:grpSpMkLst>
            <pc:docMk/>
            <pc:sldMk cId="2250973149" sldId="256"/>
            <ac:grpSpMk id="9" creationId="{E4E45572-43D5-451B-3CBE-CCD438320115}"/>
          </ac:grpSpMkLst>
        </pc:grpChg>
        <pc:grpChg chg="add mod">
          <ac:chgData name="Ramesh Gera" userId="0bdd8e329248e02e" providerId="LiveId" clId="{459377CF-ED5A-458C-A781-4456A13EF4B6}" dt="2026-01-14T07:49:28.170" v="2162" actId="1076"/>
          <ac:grpSpMkLst>
            <pc:docMk/>
            <pc:sldMk cId="2250973149" sldId="256"/>
            <ac:grpSpMk id="22" creationId="{8D981AB9-1E63-D7C9-B35D-445DB987AB09}"/>
          </ac:grpSpMkLst>
        </pc:grpChg>
        <pc:graphicFrameChg chg="add mod modGraphic">
          <ac:chgData name="Ramesh Gera" userId="0bdd8e329248e02e" providerId="LiveId" clId="{459377CF-ED5A-458C-A781-4456A13EF4B6}" dt="2026-01-14T07:40:34.131" v="2083" actId="113"/>
          <ac:graphicFrameMkLst>
            <pc:docMk/>
            <pc:sldMk cId="2250973149" sldId="256"/>
            <ac:graphicFrameMk id="6" creationId="{D88403F5-1DD2-5BD4-D6F8-3750D962C88F}"/>
          </ac:graphicFrameMkLst>
        </pc:graphicFrameChg>
        <pc:picChg chg="mod">
          <ac:chgData name="Ramesh Gera" userId="0bdd8e329248e02e" providerId="LiveId" clId="{459377CF-ED5A-458C-A781-4456A13EF4B6}" dt="2025-12-22T11:33:05.948" v="388"/>
          <ac:picMkLst>
            <pc:docMk/>
            <pc:sldMk cId="2250973149" sldId="256"/>
            <ac:picMk id="10" creationId="{E4947672-6360-7211-B102-56B73EE38F97}"/>
          </ac:picMkLst>
        </pc:picChg>
        <pc:picChg chg="mod">
          <ac:chgData name="Ramesh Gera" userId="0bdd8e329248e02e" providerId="LiveId" clId="{459377CF-ED5A-458C-A781-4456A13EF4B6}" dt="2025-12-22T11:33:05.948" v="388"/>
          <ac:picMkLst>
            <pc:docMk/>
            <pc:sldMk cId="2250973149" sldId="256"/>
            <ac:picMk id="11" creationId="{F2214F6B-0ADA-E097-CA75-889EBCB11951}"/>
          </ac:picMkLst>
        </pc:picChg>
        <pc:picChg chg="mod">
          <ac:chgData name="Ramesh Gera" userId="0bdd8e329248e02e" providerId="LiveId" clId="{459377CF-ED5A-458C-A781-4456A13EF4B6}" dt="2025-12-22T11:33:05.948" v="388"/>
          <ac:picMkLst>
            <pc:docMk/>
            <pc:sldMk cId="2250973149" sldId="256"/>
            <ac:picMk id="12" creationId="{8BF97796-FE91-AF1B-471E-1E7C345403F8}"/>
          </ac:picMkLst>
        </pc:picChg>
        <pc:picChg chg="mod">
          <ac:chgData name="Ramesh Gera" userId="0bdd8e329248e02e" providerId="LiveId" clId="{459377CF-ED5A-458C-A781-4456A13EF4B6}" dt="2025-12-22T11:33:05.948" v="388"/>
          <ac:picMkLst>
            <pc:docMk/>
            <pc:sldMk cId="2250973149" sldId="256"/>
            <ac:picMk id="13" creationId="{FB21939A-0DE9-9AE0-CAFC-C4911232774B}"/>
          </ac:picMkLst>
        </pc:picChg>
        <pc:picChg chg="add mod ord">
          <ac:chgData name="Ramesh Gera" userId="0bdd8e329248e02e" providerId="LiveId" clId="{459377CF-ED5A-458C-A781-4456A13EF4B6}" dt="2026-01-14T07:49:35.664" v="2163" actId="1076"/>
          <ac:picMkLst>
            <pc:docMk/>
            <pc:sldMk cId="2250973149" sldId="256"/>
            <ac:picMk id="16" creationId="{ED261297-CA97-E862-2D70-175B2358ED3D}"/>
          </ac:picMkLst>
        </pc:picChg>
        <pc:picChg chg="add mod">
          <ac:chgData name="Ramesh Gera" userId="0bdd8e329248e02e" providerId="LiveId" clId="{459377CF-ED5A-458C-A781-4456A13EF4B6}" dt="2026-01-14T07:48:32.966" v="2158" actId="1076"/>
          <ac:picMkLst>
            <pc:docMk/>
            <pc:sldMk cId="2250973149" sldId="256"/>
            <ac:picMk id="17" creationId="{0BB701E1-A89B-E96E-C7B6-FBBED6577441}"/>
          </ac:picMkLst>
        </pc:picChg>
        <pc:picChg chg="add mod">
          <ac:chgData name="Ramesh Gera" userId="0bdd8e329248e02e" providerId="LiveId" clId="{459377CF-ED5A-458C-A781-4456A13EF4B6}" dt="2026-01-14T07:49:28.170" v="2162" actId="1076"/>
          <ac:picMkLst>
            <pc:docMk/>
            <pc:sldMk cId="2250973149" sldId="256"/>
            <ac:picMk id="1026" creationId="{A07A9C8E-EADB-9417-E2D2-6290C85EFBCA}"/>
          </ac:picMkLst>
        </pc:picChg>
        <pc:cxnChg chg="add mod">
          <ac:chgData name="Ramesh Gera" userId="0bdd8e329248e02e" providerId="LiveId" clId="{459377CF-ED5A-458C-A781-4456A13EF4B6}" dt="2026-01-14T07:46:42.956" v="2131" actId="1036"/>
          <ac:cxnSpMkLst>
            <pc:docMk/>
            <pc:sldMk cId="2250973149" sldId="256"/>
            <ac:cxnSpMk id="19" creationId="{55F24E71-89C0-E6DE-8534-4E56CE4337E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45974-6101-E7A8-47E2-7F611C759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EA0891-7A5F-5241-EB82-B84910617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E4FE1-6975-5B99-FB61-369DF3B9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A4FB7-70DB-EDEF-E91B-C0E06A3B3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F8202-33A3-0B8D-F31F-3C28F117E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913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E27C-7D55-5B30-272A-6A9AD73E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C609B-A111-DA9F-992C-068FF0745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C30DA-4EDA-2686-66D6-30F8DCDFA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3D51C-B275-0B60-DAE8-6FEDDEBBB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E5518-8DBC-673B-E04D-FF24675D5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88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9A3F-567E-2FD3-F2A0-5F6833FB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5F37A-0692-385D-3818-C70A22ABB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B6290-0160-F6A8-AC3E-C88731DC3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A572F-472A-A80E-67C2-544EABA0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D82FB-E3F3-C55A-03FD-94ADC3DB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2732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71F3-7472-5225-861F-0723C9A01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C0A3D-05B9-A4C8-E302-A037C98816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99BDD-72C0-5F97-C236-300AE5C02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29124-6FB6-D0D2-D013-4E9B878F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9C2C3F-D9D4-B96A-4AD5-5184659E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8C71-CB24-1D93-CCA7-B06D52BF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103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51216-CB58-591A-7A5D-789C7E423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CEBAD-3457-439D-E42B-E22CFCE62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38C0E-9F07-EEE9-E79B-49DB8EF3B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396D6A-3EB8-B5D7-7E33-A757E690F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037F0-C66C-BBB2-B58B-26E51E1E6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7883C5-F031-DC8C-8B45-433D5ADBD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C31489-EF48-A4D0-66BC-2D5D3F06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B55FBF-02AD-99B0-7EFF-3650BFF9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5346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AE8A5-BFB9-5EFA-03E9-0A0CD16A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59499-9B98-B75F-74B6-BFDAE28F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9A363-0CDE-6C32-3144-4A3234EB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240CD-678C-8B8C-7EE1-38AE6937D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00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EEBE9B-0395-9663-3945-118BF77FC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3556C-C32B-7EDF-E65B-29CA4EE2E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5A1B2-7300-A21D-6631-97788CF3E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290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9711-7D7C-1E62-ADD2-031FD5D8D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E10AC-2451-5DD2-D04C-ED94E3ADF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0E90C-A304-4629-E0DB-6BAEC948B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425A91-FFC6-ABA9-06A2-5B41296F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43E2C-50B8-601E-353E-1213E325B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8BA04-1FF6-E9C4-8D65-250693936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982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9FD2E-17A8-B65A-6529-3BE528C41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880CE3-E055-7FC3-9A0F-1C9496712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38D2E-30D2-1E86-675E-E75852926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B429C-D7B0-9634-3521-7933951C8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F3DD6-D741-CEC7-937D-1154E5367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1ABE4-EBAB-84DA-FACC-27983279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50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4CE9-35BA-FE3B-8954-CD6FAA50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910618-B1D8-FEC7-FA84-171D43643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18251-D903-74E0-15EE-F0A3B28A7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387E3-3A0A-506F-D8B9-C2E754DEF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5ECC0-F99D-0F21-DEC8-3E4AABB06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93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6C91B6-3AF9-A690-75AE-F7AA36CCC0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CBE07-47E4-0DCA-A7EC-172B42BCB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858C4-BD86-5BDB-0272-1E4D38AA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B003F-E47E-B679-C7C1-E4AC15A4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77F9E-9DC2-EC04-933B-8B0E5AE7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1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32678D-F221-22CD-C451-E5B54A55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93D7-14A7-5365-E5F5-2538648D0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3E421-BF32-614B-9BFE-46521C6BB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75613-CEB2-4A87-B44B-E7BBC5049414}" type="datetimeFigureOut">
              <a:rPr lang="en-IN" smtClean="0"/>
              <a:t>14-01-2026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A239E-01F8-A26E-3806-574242329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70AA5-4DAA-E135-59B2-D3E64A5297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4F540-0EB4-473B-AC1D-F2D2C121FC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096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240464-8A4A-9806-E1BD-F5C753A3B7AC}"/>
              </a:ext>
            </a:extLst>
          </p:cNvPr>
          <p:cNvSpPr/>
          <p:nvPr/>
        </p:nvSpPr>
        <p:spPr>
          <a:xfrm>
            <a:off x="0" y="1261872"/>
            <a:ext cx="12192000" cy="3941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D067D-624C-CBD8-9CBC-A9480FA8DDE4}"/>
              </a:ext>
            </a:extLst>
          </p:cNvPr>
          <p:cNvSpPr txBox="1"/>
          <p:nvPr/>
        </p:nvSpPr>
        <p:spPr>
          <a:xfrm>
            <a:off x="146304" y="1865458"/>
            <a:ext cx="6496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Programs, </a:t>
            </a:r>
            <a:r>
              <a:rPr lang="en-IN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January/February 2026</a:t>
            </a:r>
            <a:r>
              <a:rPr lang="en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88403F5-1DD2-5BD4-D6F8-3750D962C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155539"/>
              </p:ext>
            </p:extLst>
          </p:nvPr>
        </p:nvGraphicFramePr>
        <p:xfrm>
          <a:off x="420435" y="2411451"/>
          <a:ext cx="11357037" cy="167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315">
                  <a:extLst>
                    <a:ext uri="{9D8B030D-6E8A-4147-A177-3AD203B41FA5}">
                      <a16:colId xmlns:a16="http://schemas.microsoft.com/office/drawing/2014/main" val="2264858894"/>
                    </a:ext>
                  </a:extLst>
                </a:gridCol>
                <a:gridCol w="1127922">
                  <a:extLst>
                    <a:ext uri="{9D8B030D-6E8A-4147-A177-3AD203B41FA5}">
                      <a16:colId xmlns:a16="http://schemas.microsoft.com/office/drawing/2014/main" val="601187119"/>
                    </a:ext>
                  </a:extLst>
                </a:gridCol>
                <a:gridCol w="1865376">
                  <a:extLst>
                    <a:ext uri="{9D8B030D-6E8A-4147-A177-3AD203B41FA5}">
                      <a16:colId xmlns:a16="http://schemas.microsoft.com/office/drawing/2014/main" val="3187281088"/>
                    </a:ext>
                  </a:extLst>
                </a:gridCol>
                <a:gridCol w="1197864">
                  <a:extLst>
                    <a:ext uri="{9D8B030D-6E8A-4147-A177-3AD203B41FA5}">
                      <a16:colId xmlns:a16="http://schemas.microsoft.com/office/drawing/2014/main" val="1135793032"/>
                    </a:ext>
                  </a:extLst>
                </a:gridCol>
                <a:gridCol w="2779776">
                  <a:extLst>
                    <a:ext uri="{9D8B030D-6E8A-4147-A177-3AD203B41FA5}">
                      <a16:colId xmlns:a16="http://schemas.microsoft.com/office/drawing/2014/main" val="3732672553"/>
                    </a:ext>
                  </a:extLst>
                </a:gridCol>
                <a:gridCol w="2578608">
                  <a:extLst>
                    <a:ext uri="{9D8B030D-6E8A-4147-A177-3AD203B41FA5}">
                      <a16:colId xmlns:a16="http://schemas.microsoft.com/office/drawing/2014/main" val="1540948401"/>
                    </a:ext>
                  </a:extLst>
                </a:gridCol>
                <a:gridCol w="1408176">
                  <a:extLst>
                    <a:ext uri="{9D8B030D-6E8A-4147-A177-3AD203B41FA5}">
                      <a16:colId xmlns:a16="http://schemas.microsoft.com/office/drawing/2014/main" val="34732163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/>
                        <a:t>SN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Month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Subject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Mode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Dates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Timing (Both days)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Fees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848144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January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Saffron Cultivation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Online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24</a:t>
                      </a:r>
                      <a:r>
                        <a:rPr lang="en-IN" sz="1600" baseline="30000" dirty="0"/>
                        <a:t>th</a:t>
                      </a:r>
                      <a:r>
                        <a:rPr lang="en-IN" sz="1600" dirty="0"/>
                        <a:t> &amp; 25</a:t>
                      </a:r>
                      <a:r>
                        <a:rPr lang="en-IN" sz="1600" baseline="30000" dirty="0"/>
                        <a:t>th</a:t>
                      </a:r>
                      <a:r>
                        <a:rPr lang="en-IN" sz="1600" dirty="0"/>
                        <a:t> Jan (Sat &amp; Sun)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3.00 PM to 7.00 PM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Rs. 12,000/-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423420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February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Cordyceps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Offline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12</a:t>
                      </a:r>
                      <a:r>
                        <a:rPr lang="en-IN" sz="1600" b="1" baseline="30000" dirty="0">
                          <a:solidFill>
                            <a:srgbClr val="002060"/>
                          </a:solidFill>
                        </a:rPr>
                        <a:t>th</a:t>
                      </a: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 &amp; 13</a:t>
                      </a:r>
                      <a:r>
                        <a:rPr lang="en-IN" sz="1600" b="1" baseline="30000" dirty="0">
                          <a:solidFill>
                            <a:srgbClr val="002060"/>
                          </a:solidFill>
                        </a:rPr>
                        <a:t>th</a:t>
                      </a: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 Feb. (Thus &amp; Fri)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10.30 AM to 4.30 PM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Rs. 16,000/-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572540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-do-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Saffron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Offline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14</a:t>
                      </a:r>
                      <a:r>
                        <a:rPr lang="en-IN" sz="1600" b="1" baseline="30000" dirty="0">
                          <a:solidFill>
                            <a:srgbClr val="002060"/>
                          </a:solidFill>
                        </a:rPr>
                        <a:t>th</a:t>
                      </a: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 &amp; 15</a:t>
                      </a:r>
                      <a:r>
                        <a:rPr lang="en-IN" sz="1600" b="1" baseline="30000" dirty="0">
                          <a:solidFill>
                            <a:srgbClr val="002060"/>
                          </a:solidFill>
                        </a:rPr>
                        <a:t>th </a:t>
                      </a: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 Feb. (Sat &amp; Sun)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solidFill>
                            <a:srgbClr val="002060"/>
                          </a:solidFill>
                        </a:rPr>
                        <a:t>10.30 AM to 4.30 PM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Rs. 16,000/-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504459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-do-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Saffron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Online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21</a:t>
                      </a:r>
                      <a:r>
                        <a:rPr lang="en-IN" sz="1600" baseline="30000" dirty="0"/>
                        <a:t>st</a:t>
                      </a:r>
                      <a:r>
                        <a:rPr lang="en-IN" sz="1600" dirty="0"/>
                        <a:t> &amp; 22</a:t>
                      </a:r>
                      <a:r>
                        <a:rPr lang="en-IN" sz="1600" baseline="30000" dirty="0"/>
                        <a:t>nd</a:t>
                      </a:r>
                      <a:r>
                        <a:rPr lang="en-IN" sz="1600" dirty="0"/>
                        <a:t> Feb. (Sat &amp; Sun)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3.00 PM to 7.00 PM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Rs. 12,000/-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87031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E4E45572-43D5-451B-3CBE-CCD438320115}"/>
              </a:ext>
            </a:extLst>
          </p:cNvPr>
          <p:cNvGrpSpPr/>
          <p:nvPr/>
        </p:nvGrpSpPr>
        <p:grpSpPr>
          <a:xfrm>
            <a:off x="41402" y="4751689"/>
            <a:ext cx="12192000" cy="461917"/>
            <a:chOff x="0" y="1524000"/>
            <a:chExt cx="9129932" cy="395068"/>
          </a:xfrm>
        </p:grpSpPr>
        <p:pic>
          <p:nvPicPr>
            <p:cNvPr id="10" name="Picture 9" descr="Image result for background images green leaves">
              <a:extLst>
                <a:ext uri="{FF2B5EF4-FFF2-40B4-BE49-F238E27FC236}">
                  <a16:creationId xmlns:a16="http://schemas.microsoft.com/office/drawing/2014/main" id="{E4947672-6360-7211-B102-56B73EE38F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 t="62176" r="2290" b="8808"/>
            <a:stretch>
              <a:fillRect/>
            </a:stretch>
          </p:blipFill>
          <p:spPr bwMode="auto">
            <a:xfrm>
              <a:off x="0" y="1524000"/>
              <a:ext cx="2362200" cy="380999"/>
            </a:xfrm>
            <a:prstGeom prst="rect">
              <a:avLst/>
            </a:prstGeom>
            <a:noFill/>
          </p:spPr>
        </p:pic>
        <p:pic>
          <p:nvPicPr>
            <p:cNvPr id="11" name="Picture 10" descr="Image result for background images green leaves">
              <a:extLst>
                <a:ext uri="{FF2B5EF4-FFF2-40B4-BE49-F238E27FC236}">
                  <a16:creationId xmlns:a16="http://schemas.microsoft.com/office/drawing/2014/main" id="{F2214F6B-0ADA-E097-CA75-889EBCB119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 t="62176" r="2290" b="8808"/>
            <a:stretch>
              <a:fillRect/>
            </a:stretch>
          </p:blipFill>
          <p:spPr bwMode="auto">
            <a:xfrm>
              <a:off x="2345784" y="1524000"/>
              <a:ext cx="2362200" cy="380999"/>
            </a:xfrm>
            <a:prstGeom prst="rect">
              <a:avLst/>
            </a:prstGeom>
            <a:noFill/>
          </p:spPr>
        </p:pic>
        <p:pic>
          <p:nvPicPr>
            <p:cNvPr id="12" name="Picture 11" descr="Image result for background images green leaves">
              <a:extLst>
                <a:ext uri="{FF2B5EF4-FFF2-40B4-BE49-F238E27FC236}">
                  <a16:creationId xmlns:a16="http://schemas.microsoft.com/office/drawing/2014/main" id="{8BF97796-FE91-AF1B-471E-1E7C345403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 t="62176" r="2290" b="8808"/>
            <a:stretch>
              <a:fillRect/>
            </a:stretch>
          </p:blipFill>
          <p:spPr bwMode="auto">
            <a:xfrm>
              <a:off x="4710332" y="1524000"/>
              <a:ext cx="2362200" cy="380999"/>
            </a:xfrm>
            <a:prstGeom prst="rect">
              <a:avLst/>
            </a:prstGeom>
            <a:noFill/>
          </p:spPr>
        </p:pic>
        <p:pic>
          <p:nvPicPr>
            <p:cNvPr id="13" name="Picture 12" descr="Image result for background images green leaves">
              <a:extLst>
                <a:ext uri="{FF2B5EF4-FFF2-40B4-BE49-F238E27FC236}">
                  <a16:creationId xmlns:a16="http://schemas.microsoft.com/office/drawing/2014/main" id="{FB21939A-0DE9-9AE0-CAFC-C491123277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 t="62176" r="14898" b="8808"/>
            <a:stretch>
              <a:fillRect/>
            </a:stretch>
          </p:blipFill>
          <p:spPr bwMode="auto">
            <a:xfrm>
              <a:off x="7072532" y="1538068"/>
              <a:ext cx="2057400" cy="381000"/>
            </a:xfrm>
            <a:prstGeom prst="rect">
              <a:avLst/>
            </a:prstGeom>
            <a:noFill/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DBE0BB8-48D1-7A3D-573C-2C63C4A350E9}"/>
              </a:ext>
            </a:extLst>
          </p:cNvPr>
          <p:cNvSpPr txBox="1"/>
          <p:nvPr/>
        </p:nvSpPr>
        <p:spPr>
          <a:xfrm>
            <a:off x="544475" y="4115479"/>
            <a:ext cx="10873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>
                <a:solidFill>
                  <a:srgbClr val="FF0000"/>
                </a:solidFill>
              </a:rPr>
              <a:t>Note: </a:t>
            </a:r>
            <a:r>
              <a:rPr lang="en-IN" sz="1600" dirty="0">
                <a:solidFill>
                  <a:srgbClr val="FF0000"/>
                </a:solidFill>
              </a:rPr>
              <a:t>Joint training on Cordyceps </a:t>
            </a:r>
            <a:r>
              <a:rPr lang="en-IN" sz="1600">
                <a:solidFill>
                  <a:srgbClr val="FF0000"/>
                </a:solidFill>
              </a:rPr>
              <a:t>and Saffron </a:t>
            </a:r>
            <a:r>
              <a:rPr lang="en-IN" sz="1600" dirty="0">
                <a:solidFill>
                  <a:srgbClr val="FF0000"/>
                </a:solidFill>
              </a:rPr>
              <a:t>(Se. no. 2 &amp; 3 above) attracts a discount of Rs. 2,500/- on each subject and training</a:t>
            </a:r>
          </a:p>
          <a:p>
            <a:r>
              <a:rPr lang="en-IN" sz="1600" dirty="0">
                <a:solidFill>
                  <a:srgbClr val="FF0000"/>
                </a:solidFill>
              </a:rPr>
              <a:t>           on </a:t>
            </a:r>
            <a:r>
              <a:rPr lang="en-IN" sz="1600" b="1" dirty="0">
                <a:solidFill>
                  <a:srgbClr val="FF0000"/>
                </a:solidFill>
              </a:rPr>
              <a:t>Microgreens</a:t>
            </a:r>
            <a:r>
              <a:rPr lang="en-IN" sz="1600" dirty="0">
                <a:solidFill>
                  <a:srgbClr val="FF0000"/>
                </a:solidFill>
              </a:rPr>
              <a:t> as complimentary gift free of any charges.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981AB9-1E63-D7C9-B35D-445DB987AB09}"/>
              </a:ext>
            </a:extLst>
          </p:cNvPr>
          <p:cNvGrpSpPr/>
          <p:nvPr/>
        </p:nvGrpSpPr>
        <p:grpSpPr>
          <a:xfrm>
            <a:off x="10035981" y="1930134"/>
            <a:ext cx="2009715" cy="408203"/>
            <a:chOff x="9495119" y="1958182"/>
            <a:chExt cx="2009715" cy="4082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7EC700-5887-212F-1A91-30A1410FFA77}"/>
                </a:ext>
              </a:extLst>
            </p:cNvPr>
            <p:cNvSpPr txBox="1"/>
            <p:nvPr/>
          </p:nvSpPr>
          <p:spPr>
            <a:xfrm>
              <a:off x="9837390" y="1958182"/>
              <a:ext cx="16674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: 7428496656 </a:t>
              </a:r>
            </a:p>
          </p:txBody>
        </p:sp>
        <p:pic>
          <p:nvPicPr>
            <p:cNvPr id="1026" name="Picture 2" descr="WhatsApp privacy guide - Internet Matters">
              <a:extLst>
                <a:ext uri="{FF2B5EF4-FFF2-40B4-BE49-F238E27FC236}">
                  <a16:creationId xmlns:a16="http://schemas.microsoft.com/office/drawing/2014/main" id="{A07A9C8E-EADB-9417-E2D2-6290C85EFB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85" t="26000" r="39278" b="27946"/>
            <a:stretch>
              <a:fillRect/>
            </a:stretch>
          </p:blipFill>
          <p:spPr bwMode="auto">
            <a:xfrm>
              <a:off x="9495119" y="1966275"/>
              <a:ext cx="358784" cy="400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D222CB-A78B-ABA7-CD0C-637B957318FB}"/>
              </a:ext>
            </a:extLst>
          </p:cNvPr>
          <p:cNvSpPr/>
          <p:nvPr/>
        </p:nvSpPr>
        <p:spPr>
          <a:xfrm>
            <a:off x="420435" y="3072384"/>
            <a:ext cx="11351130" cy="66751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88B1706E-5D1F-961B-CA00-C1BCD2D9F5E2}"/>
              </a:ext>
            </a:extLst>
          </p:cNvPr>
          <p:cNvSpPr/>
          <p:nvPr/>
        </p:nvSpPr>
        <p:spPr>
          <a:xfrm>
            <a:off x="119132" y="3403962"/>
            <a:ext cx="429507" cy="113821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2BB610-0B01-9BF0-313D-8E73B299D590}"/>
              </a:ext>
            </a:extLst>
          </p:cNvPr>
          <p:cNvSpPr txBox="1"/>
          <p:nvPr/>
        </p:nvSpPr>
        <p:spPr>
          <a:xfrm>
            <a:off x="2859024" y="1305466"/>
            <a:ext cx="6621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Saffron (</a:t>
            </a:r>
            <a:r>
              <a:rPr lang="hi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केसर</a:t>
            </a:r>
            <a:r>
              <a:rPr lang="en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)………….Cordyceps (</a:t>
            </a:r>
            <a:r>
              <a:rPr lang="hi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कीड़ाजड़ी</a:t>
            </a:r>
            <a:r>
              <a:rPr lang="en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hi-IN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N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F24E71-89C0-E6DE-8534-4E56CE4337E8}"/>
              </a:ext>
            </a:extLst>
          </p:cNvPr>
          <p:cNvCxnSpPr>
            <a:cxnSpLocks/>
          </p:cNvCxnSpPr>
          <p:nvPr/>
        </p:nvCxnSpPr>
        <p:spPr>
          <a:xfrm>
            <a:off x="0" y="1850536"/>
            <a:ext cx="12233402" cy="15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Premium AI Image | Sole saffron flower on white background">
            <a:extLst>
              <a:ext uri="{FF2B5EF4-FFF2-40B4-BE49-F238E27FC236}">
                <a16:creationId xmlns:a16="http://schemas.microsoft.com/office/drawing/2014/main" id="{0BB701E1-A89B-E96E-C7B6-FBBED6577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4066" y1="39669" x2="32967" y2="39669"/>
                        <a14:foregroundMark x1="76923" y1="36364" x2="85165" y2="34711"/>
                        <a14:foregroundMark x1="20330" y1="50413" x2="11538" y2="36364"/>
                        <a14:foregroundMark x1="30220" y1="39669" x2="27473" y2="47107"/>
                        <a14:foregroundMark x1="28571" y1="39669" x2="23077" y2="35537"/>
                        <a14:foregroundMark x1="55495" y1="28099" x2="54396" y2="29752"/>
                        <a14:foregroundMark x1="58242" y1="16529" x2="57143" y2="22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83" t="8012" r="11318" b="15774"/>
          <a:stretch>
            <a:fillRect/>
          </a:stretch>
        </p:blipFill>
        <p:spPr bwMode="auto">
          <a:xfrm>
            <a:off x="1911527" y="1313064"/>
            <a:ext cx="1035821" cy="66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261297-CA97-E862-2D70-175B2358E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532" y="1350963"/>
            <a:ext cx="595313" cy="73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73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166</Words>
  <Application>Microsoft Office PowerPoint</Application>
  <PresentationFormat>Widescreen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Ramesh Gera</dc:creator>
  <cp:lastModifiedBy>Ramesh Gera</cp:lastModifiedBy>
  <cp:revision>1</cp:revision>
  <dcterms:created xsi:type="dcterms:W3CDTF">2025-12-22T09:06:08Z</dcterms:created>
  <dcterms:modified xsi:type="dcterms:W3CDTF">2026-01-14T07:50:33Z</dcterms:modified>
</cp:coreProperties>
</file>